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3BFF4-D34C-4244-8ADD-5359AFE7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2A5F0-0361-43D4-89F4-F2DD7CC36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BDCF1-F3EB-4A90-B547-BA6732247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091A2-42F5-4E4A-B3EB-6DD164F15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3187D-B534-4F01-9375-5675625F2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9612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18788-4A02-40B5-ACE9-85779CD02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A12C0-8EB5-4D30-A09C-E0ECC8CFA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F5B43-A5B5-4508-A338-E839E6A73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A5A93-99C4-406E-9B94-2913A67DB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534D98-E107-4976-A74C-015519C2A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3173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ADAA4-F158-4AB9-8553-A173ECF123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7E1A9-EB50-4E05-A826-0C17FF1AC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F2CC9-B4C7-42F7-A563-392875618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77315-FE46-4E8C-85C2-AF41B3594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424BB-43C2-41F8-9282-A680BD77E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66490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93440-2473-4495-B10B-ECB6BF87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E627A-A08E-4A01-8E25-075C762B3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D6530-9D5E-4F75-BF64-2D2E737DD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CCBFA-CC8A-4490-ACF9-AC23905B5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40571-07B5-454E-8285-9793CE31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78784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9387D-09CE-4CE7-8B45-3D6188C0E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FA2AD-0FB2-4FEA-BA26-88D765EF4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FDDA2-F64D-4E82-B178-5D1CF5F46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776BA-7A35-4424-9576-19FD40BDE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2D4C8-9C8B-4AA5-BBE5-0EDC6511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42501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9F203-FEF6-4AD7-9750-E26882D51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8FD4B-C793-4CE7-8A28-BED6223A71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B2F575-71DE-43C5-8FB8-535A6C1CD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C7BE07-8772-4E1E-B19C-799E9A587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E8D9A-455F-42AB-9ABC-8C1C86FA6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699976-E75C-4B39-BBB1-5C4B51A82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83711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BCA6E-1A1B-48BE-AEA7-E0C008ECA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2BDF9-2FE5-4043-8E72-9AB4099A8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5072C-31C0-4F03-A77B-0FA40BFB0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F8758D-81D3-49B7-BF4A-BB3FC7968C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4AE233-2308-421D-9515-BC26E7C58C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752E13-7DCA-4A28-ABE2-A597B4081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653A3A-9168-4EC5-9365-17A04A567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0093C9-54C6-4301-81A2-B86A07B93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45218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4AE99-AD82-490E-969C-C34A76047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4FE4CF-27FB-46D4-8788-9F087647B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E0712F-7CC6-4FA2-9156-D51C6D800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016ED0-E656-4952-969F-C97D9BCC5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5518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E782D5-DC62-4F0B-85A5-0C5C03E26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4D75F5-EDE2-4E94-8CA6-4D6B04292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2C9EE4-685E-4AEF-9A93-1C2931378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40936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A3931-833B-40CD-8DB8-24231099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16D8F-8C1E-465A-AFE4-A8B128587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ABB910-3301-4457-AD65-1A10A97634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010BBF-268A-4F0C-A58E-CCAFDDAAF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940F4-7FAC-4471-A009-64053B966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629161-9F2D-44C8-9130-5284E4A2C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38201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83210-B04C-44E9-B5B5-AD192F291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260BE8-38DE-4B33-8E30-4C1270C2BA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2ED300-5052-46DF-A48F-DE9243C58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A33BA-9E24-4FB5-8A59-F8AC23812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65A006-F9C2-4544-8062-B405E1FA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758A9-5E91-4C76-92CD-76C085862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38380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B12A45-E112-4D32-A04F-20C238C0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7607F-062B-4E1A-B9B7-D9012F9D3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B7834-08EF-460B-84A5-460A7F1D18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8B536-A94E-4899-BBBD-E7641B37F1EA}" type="datetimeFigureOut">
              <a:rPr lang="en-SG" smtClean="0"/>
              <a:t>16/9/2020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774C7-CC16-4164-9744-D1240F33C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F4CA7-8FFF-4B4F-938B-4437C289D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3A8DA-2464-4B69-B6CA-1366FFE9AEB1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44723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B167E-9984-40DD-B218-F94F09BADD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/>
              <a:t>Photo Album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256815-03A8-42F4-9E67-C0C126EE93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G"/>
              <a:t>by HP</a:t>
            </a:r>
          </a:p>
        </p:txBody>
      </p:sp>
    </p:spTree>
    <p:extLst>
      <p:ext uri="{BB962C8B-B14F-4D97-AF65-F5344CB8AC3E}">
        <p14:creationId xmlns:p14="http://schemas.microsoft.com/office/powerpoint/2010/main" val="3183531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jung-ho-park-XaSkOlaodcU-unsplash">
            <a:extLst>
              <a:ext uri="{FF2B5EF4-FFF2-40B4-BE49-F238E27FC236}">
                <a16:creationId xmlns:a16="http://schemas.microsoft.com/office/drawing/2014/main" id="{54DEF0D3-4A79-4914-9BB9-C74C3EEAF06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413" y="0"/>
            <a:ext cx="4827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349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chael-d-beckwith-TCpDhAMCm1w-unsplash">
            <a:extLst>
              <a:ext uri="{FF2B5EF4-FFF2-40B4-BE49-F238E27FC236}">
                <a16:creationId xmlns:a16="http://schemas.microsoft.com/office/drawing/2014/main" id="{FEC20E94-9B1D-4E22-90F5-1EB5CA193E9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4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ck-haupt-q5wTicHq3tk-unsplash">
            <a:extLst>
              <a:ext uri="{FF2B5EF4-FFF2-40B4-BE49-F238E27FC236}">
                <a16:creationId xmlns:a16="http://schemas.microsoft.com/office/drawing/2014/main" id="{6E90E71F-B330-4193-9362-FF927C537B8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63" y="0"/>
            <a:ext cx="10277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68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okan-younesi-IZ5kcpXnhg4-unsplash">
            <a:extLst>
              <a:ext uri="{FF2B5EF4-FFF2-40B4-BE49-F238E27FC236}">
                <a16:creationId xmlns:a16="http://schemas.microsoft.com/office/drawing/2014/main" id="{A0B10CA8-BE3D-47D7-B9C8-0A6F0B21037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58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ter-gombos-FoLvDHc9cOM-unsplash">
            <a:extLst>
              <a:ext uri="{FF2B5EF4-FFF2-40B4-BE49-F238E27FC236}">
                <a16:creationId xmlns:a16="http://schemas.microsoft.com/office/drawing/2014/main" id="{8AA0C78C-8F9E-4B36-9DB8-E42B58C5C50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5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ei-zeng-ysXGkP16lG8-unsplash">
            <a:extLst>
              <a:ext uri="{FF2B5EF4-FFF2-40B4-BE49-F238E27FC236}">
                <a16:creationId xmlns:a16="http://schemas.microsoft.com/office/drawing/2014/main" id="{BAC6E326-154B-4483-A17D-B961C74E12F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" y="0"/>
            <a:ext cx="118729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22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Photo Album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HP</dc:creator>
  <cp:lastModifiedBy>HP</cp:lastModifiedBy>
  <cp:revision>1</cp:revision>
  <dcterms:created xsi:type="dcterms:W3CDTF">2020-09-16T10:57:17Z</dcterms:created>
  <dcterms:modified xsi:type="dcterms:W3CDTF">2020-09-16T10:57:19Z</dcterms:modified>
</cp:coreProperties>
</file>

<file path=docProps/thumbnail.jpeg>
</file>